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43"/>
  </p:normalViewPr>
  <p:slideViewPr>
    <p:cSldViewPr snapToGrid="0">
      <p:cViewPr varScale="1">
        <p:scale>
          <a:sx n="75" d="100"/>
          <a:sy n="75" d="100"/>
        </p:scale>
        <p:origin x="8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CA8A3-14D2-4726-091C-1E77C633E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F0AD9A-D0EA-EFAA-9278-142A9C295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1FA6B23-7E74-0C17-E87C-F8673040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11380D5-801D-293A-7173-F40598D3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81D0900-A02F-6918-2075-67C23B0C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484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54F51-9608-194F-38AE-33EAB596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CAD5EBC-FC16-0CC0-4D0A-26D31777A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4C55E66-ED33-5E43-23C6-309F3CE2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683724-F50D-CA04-BAF9-AEF2AC3E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4CB09A3-B3F3-4876-CD1A-868EDB88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868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AA6B60-B132-FC90-FFE9-09BA8B982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C08AA5D-1021-98A2-51B6-6EE95BEC6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09E0E46-824C-C5F0-026A-F459EC9D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2677338-5F7D-4B91-4FE5-48228F3B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42A62C2-6EF2-921B-818D-4A9F967F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789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5C9E9-461C-3213-B3DA-2FAEF18A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B61385-E818-5A92-CD01-17C954CD1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C40E158-FE56-6848-188C-FE874DD8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980EE23-44DD-7650-D410-8B181ECE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B3964D5-9101-D0F4-1A41-76A3D01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640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C936A-FC25-54EA-1FAB-71F09AC5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7BC0270-C791-5ED1-1305-90C5A4598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087920-8E0D-9CB6-36F9-65F06014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880BBA-8B36-7758-BABC-62F75B0D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3199AD6-D6F0-1BD1-A0DE-5DEAE0E3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824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C6D7A-F56A-E130-E728-7AB700E2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78C210-F06A-5063-E9C0-1AB393140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72D079F-EB31-18D6-D4FB-861E992E2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785F6F-0243-F725-C9D2-98ABB832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F685BE-61A4-5E4A-51A9-67C3CD7A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C86854D-BF76-A8EC-2434-A35C68EC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625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B7672-BB05-55AA-9D46-D97DD915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4184AFB-E9B4-119C-2E47-7C8FA15F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A480175-BCD5-D5ED-20D0-4FAF16762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AA56DD7-BFAF-E986-A1AA-171D668E8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8379D90-2951-B93F-CB1A-9ACCAFDBD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E325359-A4F1-3287-5F6A-AE8E2B52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DE6DA27-F542-92AC-A230-10684DF1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4A641ED-6451-B063-22F3-EAF16F6A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329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591DB-23D4-555D-2FA3-22D5DD52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B387561-B5FD-11DA-080D-D8F22391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76BEBD0-A37F-3AD5-F91F-028B7A9F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083363E-F19D-25D5-92E2-DC824FE9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177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B479F13-019F-EA7E-38FB-C096658A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84811DF-7F8C-59FE-2EA2-3284AA16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C010756-AD3A-932B-101B-1D3C322E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043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E81F6-418D-50A8-82EC-68BFF5AC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A52E628-041F-754B-DDB0-4E1D51E00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0F3EF15-4CD5-772A-AA9D-88A127DD9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23B883A-8CAA-123E-FC82-15C96D48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58AE9C4-D0D5-37FF-42D8-3B3291F3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E68452E-4056-1754-FF22-1C910AA2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03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57FA8-6E2D-7B64-24E9-AEEB7A8A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B7C2768-819C-5B1B-7E58-1362D4B58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8CE33C2-AAB0-B366-5EA3-8D95C101F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2B6DEC6-A90C-D889-95F9-39C8A325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5E3319A-96B6-B035-9BEC-CEA5DC5F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280594-19CB-EF6D-B34F-B948F785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214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EDDE90B-E424-9185-E3D5-79A15B6D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69CE924-FE44-6983-92A2-155401C70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5E06BAB-7E05-7676-0B00-E47C1602C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179E9-2DB3-1D4B-B64D-DAD190FD7156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086F6BD-23D1-66D8-5FF8-295382A8F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316358-DE48-E95B-E502-0A4CF93F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566892-F029-0A41-8669-AF8BD77C0B5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62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texto, captura de ecrã, navio, póster&#10;&#10;Os conteúdos gerados por IA podem estar incorretos.">
            <a:extLst>
              <a:ext uri="{FF2B5EF4-FFF2-40B4-BE49-F238E27FC236}">
                <a16:creationId xmlns:a16="http://schemas.microsoft.com/office/drawing/2014/main" id="{0C3982B6-E0CD-66F6-9196-1EDF6CE87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301" y="-152122"/>
            <a:ext cx="12588603" cy="708109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71992C9C-5EB5-5794-7B8D-1C6C2EA7EA69}"/>
              </a:ext>
            </a:extLst>
          </p:cNvPr>
          <p:cNvGrpSpPr/>
          <p:nvPr/>
        </p:nvGrpSpPr>
        <p:grpSpPr>
          <a:xfrm>
            <a:off x="1141115" y="1745760"/>
            <a:ext cx="4954885" cy="1499384"/>
            <a:chOff x="382044" y="1913906"/>
            <a:chExt cx="4108537" cy="14993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7E7B7F2-0D2F-C5C3-ED53-C52BA730429A}"/>
                </a:ext>
              </a:extLst>
            </p:cNvPr>
            <p:cNvSpPr txBox="1"/>
            <p:nvPr/>
          </p:nvSpPr>
          <p:spPr>
            <a:xfrm>
              <a:off x="382044" y="1913906"/>
              <a:ext cx="410853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6000" dirty="0">
                  <a:solidFill>
                    <a:srgbClr val="EEB32F"/>
                  </a:solidFill>
                  <a:latin typeface="Abadi Extra Light" panose="020B0204020104020204" pitchFamily="34" charset="0"/>
                </a:rPr>
                <a:t>Heading</a:t>
              </a:r>
              <a:endParaRPr lang="en-US" sz="3200" dirty="0">
                <a:solidFill>
                  <a:srgbClr val="EEB32F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D181596A-6BBA-AFA8-31DE-4AB39AC5A8EF}"/>
                </a:ext>
              </a:extLst>
            </p:cNvPr>
            <p:cNvSpPr txBox="1"/>
            <p:nvPr/>
          </p:nvSpPr>
          <p:spPr>
            <a:xfrm>
              <a:off x="382044" y="2890070"/>
              <a:ext cx="4108537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badi Extra Light" panose="020B0204020104020204" pitchFamily="34" charset="0"/>
                </a:rPr>
                <a:t>Subheading</a:t>
              </a:r>
              <a:endParaRPr lang="en-US" sz="3200" dirty="0">
                <a:solidFill>
                  <a:schemeClr val="bg1"/>
                </a:solidFill>
                <a:latin typeface="Abadi Extra Light" panose="020B0204020104020204" pitchFamily="34" charset="0"/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DC1951FC-1F80-2524-B5BB-0CB65973D3C4}"/>
              </a:ext>
            </a:extLst>
          </p:cNvPr>
          <p:cNvSpPr txBox="1"/>
          <p:nvPr/>
        </p:nvSpPr>
        <p:spPr>
          <a:xfrm>
            <a:off x="1198265" y="34261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E8E9DD"/>
                </a:solidFill>
                <a:latin typeface="Abadi Extra Light" panose="020B0204020104020204" pitchFamily="34" charset="0"/>
              </a:rPr>
              <a:t>Na</a:t>
            </a:r>
            <a:r>
              <a:rPr lang="en-GB" dirty="0">
                <a:solidFill>
                  <a:srgbClr val="E8E9DD"/>
                </a:solidFill>
                <a:latin typeface="Abadi Extra Light" panose="020B0204020104020204" pitchFamily="34" charset="0"/>
              </a:rPr>
              <a:t>me, </a:t>
            </a:r>
            <a:r>
              <a:rPr lang="en-GB" sz="1800" dirty="0">
                <a:solidFill>
                  <a:srgbClr val="E8E9DD"/>
                </a:solidFill>
                <a:latin typeface="Abadi Extra Light" panose="020B0204020104020204" pitchFamily="34" charset="0"/>
              </a:rPr>
              <a:t>Affiliation 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CC37A2FB-07D7-CB4E-30D9-2CDF3C363C3F}"/>
              </a:ext>
            </a:extLst>
          </p:cNvPr>
          <p:cNvSpPr txBox="1"/>
          <p:nvPr/>
        </p:nvSpPr>
        <p:spPr>
          <a:xfrm>
            <a:off x="1198265" y="1407206"/>
            <a:ext cx="689941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https://</a:t>
            </a:r>
            <a:r>
              <a:rPr lang="en-GB" sz="1600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nexusconference.</a:t>
            </a:r>
            <a:r>
              <a:rPr lang="en-GB" sz="1600" b="1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ips.pt</a:t>
            </a:r>
            <a:endParaRPr lang="en-GB" sz="1600" b="1" dirty="0">
              <a:latin typeface="Abadi" panose="020B06040201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634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captura de ecrã, design gráfico, Gráficos, design&#10;&#10;Os conteúdos gerados por IA podem estar incorretos.">
            <a:extLst>
              <a:ext uri="{FF2B5EF4-FFF2-40B4-BE49-F238E27FC236}">
                <a16:creationId xmlns:a16="http://schemas.microsoft.com/office/drawing/2014/main" id="{F8F77A15-F077-2BA4-8F65-6B373B7E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8" y="-500884"/>
            <a:ext cx="12262451" cy="180104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1FDDD4C9-7A0C-15C6-E7B2-4C5DEFBF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endParaRPr lang="pt-PT" dirty="0">
              <a:solidFill>
                <a:srgbClr val="EEB32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E0F1CAE-858B-7B2C-A675-CDC4004E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114" y="6326967"/>
            <a:ext cx="12262451" cy="562029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CE2491E6-84CF-2EC9-B3AD-6B16854A9872}"/>
              </a:ext>
            </a:extLst>
          </p:cNvPr>
          <p:cNvSpPr txBox="1"/>
          <p:nvPr/>
        </p:nvSpPr>
        <p:spPr>
          <a:xfrm>
            <a:off x="839621" y="93121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https://</a:t>
            </a:r>
            <a:r>
              <a:rPr lang="en-GB" sz="1600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nexusconference.</a:t>
            </a:r>
            <a:r>
              <a:rPr lang="en-GB" sz="1600" b="1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ips.pt</a:t>
            </a:r>
            <a:endParaRPr lang="en-GB" sz="1600" b="1" dirty="0">
              <a:latin typeface="Abadi" panose="020B0604020104020204" pitchFamily="34" charset="77"/>
            </a:endParaRPr>
          </a:p>
          <a:p>
            <a:endParaRPr lang="en-GB" sz="1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3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3240-AB45-77A4-71FA-B6287509F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captura de ecrã, design gráfico, Gráficos, design&#10;&#10;Os conteúdos gerados por IA podem estar incorretos.">
            <a:extLst>
              <a:ext uri="{FF2B5EF4-FFF2-40B4-BE49-F238E27FC236}">
                <a16:creationId xmlns:a16="http://schemas.microsoft.com/office/drawing/2014/main" id="{20CBEAAB-ABAA-3586-AC11-2B0DCAF0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8" y="-500884"/>
            <a:ext cx="12262451" cy="180104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89D82EA9-2A0E-FDE5-EB28-2A7A7721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endParaRPr lang="pt-PT" dirty="0">
              <a:solidFill>
                <a:srgbClr val="EEB32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BB8AE02-30CE-A5F4-D085-6383D3BCD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114" y="6326967"/>
            <a:ext cx="12262451" cy="562029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749B0563-65FA-5CF4-A2B0-A51D9011F242}"/>
              </a:ext>
            </a:extLst>
          </p:cNvPr>
          <p:cNvSpPr txBox="1"/>
          <p:nvPr/>
        </p:nvSpPr>
        <p:spPr>
          <a:xfrm>
            <a:off x="839621" y="93121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https://</a:t>
            </a:r>
            <a:r>
              <a:rPr lang="en-GB" sz="1600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nexusconference.</a:t>
            </a:r>
            <a:r>
              <a:rPr lang="en-GB" sz="1600" b="1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ips.pt</a:t>
            </a:r>
            <a:endParaRPr lang="en-GB" sz="1600" b="1" dirty="0">
              <a:latin typeface="Abadi" panose="020B0604020104020204" pitchFamily="34" charset="77"/>
            </a:endParaRPr>
          </a:p>
          <a:p>
            <a:endParaRPr lang="en-GB" sz="1600" dirty="0">
              <a:latin typeface="Abadi" panose="020B06040201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07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FF12E-41CB-0104-99F7-2DD60CC50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captura de ecrã, design gráfico, Gráficos, design&#10;&#10;Os conteúdos gerados por IA podem estar incorretos.">
            <a:extLst>
              <a:ext uri="{FF2B5EF4-FFF2-40B4-BE49-F238E27FC236}">
                <a16:creationId xmlns:a16="http://schemas.microsoft.com/office/drawing/2014/main" id="{6CC49764-63FF-0FD4-6EB4-E9261BFC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8" y="-500884"/>
            <a:ext cx="12262451" cy="180104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73AE9453-F120-B5AD-8F73-FF79E0ED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endParaRPr lang="pt-PT" dirty="0">
              <a:solidFill>
                <a:srgbClr val="EEB32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3F835EC-7D44-60C3-0943-6DF203116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114" y="6326967"/>
            <a:ext cx="12262451" cy="562029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89E46F5D-72B1-3C63-F155-CD26975E4BB4}"/>
              </a:ext>
            </a:extLst>
          </p:cNvPr>
          <p:cNvSpPr txBox="1"/>
          <p:nvPr/>
        </p:nvSpPr>
        <p:spPr>
          <a:xfrm>
            <a:off x="839621" y="93121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https://</a:t>
            </a:r>
            <a:r>
              <a:rPr lang="en-GB" sz="1600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nexusconference.</a:t>
            </a:r>
            <a:r>
              <a:rPr lang="en-GB" sz="1600" b="1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ips.pt</a:t>
            </a:r>
            <a:endParaRPr lang="en-GB" sz="1600" b="1" dirty="0">
              <a:latin typeface="Abadi" panose="020B0604020104020204" pitchFamily="34" charset="77"/>
            </a:endParaRPr>
          </a:p>
          <a:p>
            <a:endParaRPr lang="en-GB" sz="1600" dirty="0">
              <a:latin typeface="Abadi" panose="020B06040201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027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6F48-0FE9-58A0-9E80-DEA4D2FE9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captura de ecrã, design gráfico, Gráficos, design&#10;&#10;Os conteúdos gerados por IA podem estar incorretos.">
            <a:extLst>
              <a:ext uri="{FF2B5EF4-FFF2-40B4-BE49-F238E27FC236}">
                <a16:creationId xmlns:a16="http://schemas.microsoft.com/office/drawing/2014/main" id="{A4C54025-9266-21FC-B025-66F20DFE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8" y="-500884"/>
            <a:ext cx="12262451" cy="180104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3D51F401-045E-4EA1-2517-565678C3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/>
          <a:p>
            <a:endParaRPr lang="pt-PT" dirty="0">
              <a:solidFill>
                <a:srgbClr val="EEB32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E617ED5-2A28-8832-35E4-AD1A76B2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114" y="6326967"/>
            <a:ext cx="12262451" cy="562029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52B88281-6D06-DB2E-6E00-C9145A02E068}"/>
              </a:ext>
            </a:extLst>
          </p:cNvPr>
          <p:cNvSpPr txBox="1"/>
          <p:nvPr/>
        </p:nvSpPr>
        <p:spPr>
          <a:xfrm>
            <a:off x="839621" y="93121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https://</a:t>
            </a:r>
            <a:r>
              <a:rPr lang="en-GB" sz="1600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nexusconference.</a:t>
            </a:r>
            <a:r>
              <a:rPr lang="en-GB" sz="1600" b="1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ips.pt</a:t>
            </a:r>
            <a:endParaRPr lang="en-GB" sz="1600" b="1" dirty="0">
              <a:latin typeface="Abadi" panose="020B0604020104020204" pitchFamily="34" charset="77"/>
            </a:endParaRPr>
          </a:p>
          <a:p>
            <a:endParaRPr lang="en-GB" sz="1600" dirty="0">
              <a:latin typeface="Abadi" panose="020B06040201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354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captura de ecrã, design gráfico, design&#10;&#10;Os conteúdos gerados por IA podem estar incorretos.">
            <a:extLst>
              <a:ext uri="{FF2B5EF4-FFF2-40B4-BE49-F238E27FC236}">
                <a16:creationId xmlns:a16="http://schemas.microsoft.com/office/drawing/2014/main" id="{1419EE76-BA91-3336-5D61-A05BBE1B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302" y="-152122"/>
            <a:ext cx="12588601" cy="7081088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A22C834-FA6D-6F10-C1C1-F450A4CB4484}"/>
              </a:ext>
            </a:extLst>
          </p:cNvPr>
          <p:cNvSpPr txBox="1"/>
          <p:nvPr/>
        </p:nvSpPr>
        <p:spPr>
          <a:xfrm>
            <a:off x="1141115" y="1745760"/>
            <a:ext cx="495488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dirty="0">
                <a:solidFill>
                  <a:srgbClr val="EEB32F"/>
                </a:solidFill>
                <a:latin typeface="Abadi Extra Light" panose="020B0204020104020204" pitchFamily="34" charset="0"/>
              </a:rPr>
              <a:t>Thank you all!</a:t>
            </a:r>
            <a:endParaRPr lang="pt-PT" sz="3200" dirty="0">
              <a:solidFill>
                <a:srgbClr val="EEB32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2552D0-0A78-A958-1D7E-8808F01C398A}"/>
              </a:ext>
            </a:extLst>
          </p:cNvPr>
          <p:cNvSpPr txBox="1"/>
          <p:nvPr/>
        </p:nvSpPr>
        <p:spPr>
          <a:xfrm>
            <a:off x="1236365" y="28796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E8E9DD"/>
                </a:solidFill>
                <a:latin typeface="Aptos Light" panose="020F0502020204030204" pitchFamily="34" charset="0"/>
              </a:rPr>
              <a:t>Na</a:t>
            </a:r>
            <a:r>
              <a:rPr lang="en-GB" dirty="0">
                <a:solidFill>
                  <a:srgbClr val="E8E9DD"/>
                </a:solidFill>
                <a:latin typeface="Aptos Light" panose="020F0502020204030204" pitchFamily="34" charset="0"/>
              </a:rPr>
              <a:t>me, </a:t>
            </a:r>
            <a:r>
              <a:rPr lang="en-GB" sz="1800" dirty="0">
                <a:solidFill>
                  <a:srgbClr val="E8E9DD"/>
                </a:solidFill>
                <a:latin typeface="Aptos Light" panose="020F0502020204030204" pitchFamily="34" charset="0"/>
              </a:rPr>
              <a:t>Affiliation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35FCA22-ACB4-08FF-3D22-A5076818E7B5}"/>
              </a:ext>
            </a:extLst>
          </p:cNvPr>
          <p:cNvSpPr txBox="1"/>
          <p:nvPr/>
        </p:nvSpPr>
        <p:spPr>
          <a:xfrm>
            <a:off x="1141115" y="1453372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https://</a:t>
            </a:r>
            <a:r>
              <a:rPr lang="en-GB" sz="1600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nexusconference.</a:t>
            </a:r>
            <a:r>
              <a:rPr lang="en-GB" sz="1600" b="1" dirty="0" err="1">
                <a:solidFill>
                  <a:srgbClr val="E8E9DD"/>
                </a:solidFill>
                <a:latin typeface="Abadi" panose="020B0604020104020204" pitchFamily="34" charset="77"/>
                <a:ea typeface="+mn-lt"/>
                <a:cs typeface="+mn-lt"/>
              </a:rPr>
              <a:t>ips.pt</a:t>
            </a:r>
            <a:endParaRPr lang="en-GB" sz="1600" b="1" dirty="0">
              <a:latin typeface="Abadi" panose="020B0604020104020204" pitchFamily="34" charset="77"/>
            </a:endParaRPr>
          </a:p>
          <a:p>
            <a:endParaRPr lang="en-GB" sz="1600" dirty="0">
              <a:latin typeface="Abadi" panose="020B06040201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5579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Abadi</vt:lpstr>
      <vt:lpstr>Abadi Extra Light</vt:lpstr>
      <vt:lpstr>Aptos</vt:lpstr>
      <vt:lpstr>Aptos Display</vt:lpstr>
      <vt:lpstr>Aptos Light</vt:lpstr>
      <vt:lpstr>Arial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Margarida Pereira</dc:creator>
  <cp:lastModifiedBy>Vítor Barbosa</cp:lastModifiedBy>
  <cp:revision>3</cp:revision>
  <dcterms:created xsi:type="dcterms:W3CDTF">2026-05-26T20:15:47Z</dcterms:created>
  <dcterms:modified xsi:type="dcterms:W3CDTF">2026-05-29T11:53:32Z</dcterms:modified>
</cp:coreProperties>
</file>