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30240288" cy="42840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282E"/>
    <a:srgbClr val="0C2C31"/>
    <a:srgbClr val="0F3136"/>
    <a:srgbClr val="EEB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32" autoAdjust="0"/>
    <p:restoredTop sz="94714"/>
  </p:normalViewPr>
  <p:slideViewPr>
    <p:cSldViewPr snapToGrid="0">
      <p:cViewPr>
        <p:scale>
          <a:sx n="25" d="100"/>
          <a:sy n="25" d="100"/>
        </p:scale>
        <p:origin x="1310" y="-3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F8CB-CD03-4799-9A89-565F2C9CEF0A}" type="datetimeFigureOut">
              <a:rPr lang="pt-PT" smtClean="0"/>
              <a:t>29/05/2026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A3D8E-7CC4-48DE-B7B7-7FD53566418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5877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0" y="2280857"/>
            <a:ext cx="26082248" cy="8280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0" y="11404240"/>
            <a:ext cx="26082248" cy="27181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E6F8CB-CD03-4799-9A89-565F2C9CEF0A}" type="datetimeFigureOut">
              <a:rPr lang="pt-PT" smtClean="0"/>
              <a:t>29/05/2026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FA3D8E-7CC4-48DE-B7B7-7FD53566418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84265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3024012" rtl="0" eaLnBrk="1" latinLnBrk="0" hangingPunct="1">
        <a:lnSpc>
          <a:spcPct val="90000"/>
        </a:lnSpc>
        <a:spcBef>
          <a:spcPct val="0"/>
        </a:spcBef>
        <a:buNone/>
        <a:defRPr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ue wall with white spots&#10;&#10;AI-generated content may be incorrect.">
            <a:extLst>
              <a:ext uri="{FF2B5EF4-FFF2-40B4-BE49-F238E27FC236}">
                <a16:creationId xmlns:a16="http://schemas.microsoft.com/office/drawing/2014/main" id="{BA0536D5-1EBE-9D74-45E7-27F13AC05B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1974"/>
            <a:ext cx="30240288" cy="5495663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E22B311-E568-6F8C-0748-6699F0AC985C}"/>
              </a:ext>
            </a:extLst>
          </p:cNvPr>
          <p:cNvSpPr txBox="1"/>
          <p:nvPr/>
        </p:nvSpPr>
        <p:spPr>
          <a:xfrm>
            <a:off x="1812758" y="1012940"/>
            <a:ext cx="1461378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800" b="1" dirty="0">
                <a:solidFill>
                  <a:srgbClr val="EEB32F"/>
                </a:solidFill>
                <a:latin typeface="Abadi Extra Light" panose="020B0204020104020204" pitchFamily="34" charset="0"/>
              </a:rPr>
              <a:t>Heading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DA8BC1-F9D6-B616-A6F4-F91EF7DA5C94}"/>
              </a:ext>
            </a:extLst>
          </p:cNvPr>
          <p:cNvSpPr txBox="1"/>
          <p:nvPr/>
        </p:nvSpPr>
        <p:spPr>
          <a:xfrm>
            <a:off x="1806496" y="3043507"/>
            <a:ext cx="133136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rgbClr val="E8E9DD"/>
                </a:solidFill>
                <a:latin typeface="Abadi Extra Light" panose="020B0204020104020204" pitchFamily="34" charset="0"/>
              </a:rPr>
              <a:t>Name| Affiliation</a:t>
            </a:r>
          </a:p>
          <a:p>
            <a:endParaRPr lang="en-GB" sz="6000" dirty="0">
              <a:latin typeface="Abadi Extra Light" panose="020B0204020104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7AC7DC8-62FD-AA49-1371-EB03990DF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6555" y="6210974"/>
            <a:ext cx="26082248" cy="4028871"/>
          </a:xfrm>
        </p:spPr>
        <p:txBody>
          <a:bodyPr/>
          <a:lstStyle/>
          <a:p>
            <a:endParaRPr lang="pt-PT" dirty="0">
              <a:latin typeface="Abadi Extra Light" panose="020B0204020104020204" pitchFamily="34" charset="0"/>
            </a:endParaRP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952DC17F-5F8C-8732-BAB7-F75BFFE56384}"/>
              </a:ext>
            </a:extLst>
          </p:cNvPr>
          <p:cNvSpPr txBox="1"/>
          <p:nvPr/>
        </p:nvSpPr>
        <p:spPr>
          <a:xfrm>
            <a:off x="1807567" y="4006096"/>
            <a:ext cx="11183085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000" dirty="0">
                <a:solidFill>
                  <a:srgbClr val="E8E9DD"/>
                </a:solidFill>
                <a:latin typeface="Abadi" panose="020B0604020104020204" pitchFamily="34" charset="77"/>
                <a:ea typeface="+mn-lt"/>
                <a:cs typeface="+mn-lt"/>
              </a:rPr>
              <a:t>https://</a:t>
            </a:r>
            <a:r>
              <a:rPr lang="en-GB" sz="4000" dirty="0" err="1">
                <a:solidFill>
                  <a:srgbClr val="E8E9DD"/>
                </a:solidFill>
                <a:latin typeface="Abadi" panose="020B0604020104020204" pitchFamily="34" charset="77"/>
                <a:ea typeface="+mn-lt"/>
                <a:cs typeface="+mn-lt"/>
              </a:rPr>
              <a:t>nexusconference.</a:t>
            </a:r>
            <a:r>
              <a:rPr lang="en-GB" sz="4000" b="1" dirty="0" err="1">
                <a:solidFill>
                  <a:srgbClr val="E8E9DD"/>
                </a:solidFill>
                <a:latin typeface="Abadi" panose="020B0604020104020204" pitchFamily="34" charset="77"/>
                <a:ea typeface="+mn-lt"/>
                <a:cs typeface="+mn-lt"/>
              </a:rPr>
              <a:t>ips.pt</a:t>
            </a:r>
            <a:endParaRPr lang="en-GB" sz="4000" b="1" dirty="0">
              <a:latin typeface="Abadi" panose="020B0604020104020204" pitchFamily="34" charset="77"/>
            </a:endParaRPr>
          </a:p>
          <a:p>
            <a:endParaRPr lang="en-GB" sz="4000" dirty="0">
              <a:latin typeface="Abadi Extra Light" panose="020B0204020104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9E86FDF-DE06-3615-C685-F0013E097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158054"/>
            <a:ext cx="30240288" cy="166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584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0CBA4694AFEB2419B5C2DBA8C5758C7" ma:contentTypeVersion="15" ma:contentTypeDescription="Criar um novo documento." ma:contentTypeScope="" ma:versionID="bcd118edde08a0f74efde9589fc39a85">
  <xsd:schema xmlns:xsd="http://www.w3.org/2001/XMLSchema" xmlns:xs="http://www.w3.org/2001/XMLSchema" xmlns:p="http://schemas.microsoft.com/office/2006/metadata/properties" xmlns:ns2="0bcfef9a-8389-4e1c-9432-3b2def9a0716" xmlns:ns3="0b9b581f-ea77-4a98-a320-5898887697c2" targetNamespace="http://schemas.microsoft.com/office/2006/metadata/properties" ma:root="true" ma:fieldsID="61381d176c9c95d0c3725b9e3c4de1f1" ns2:_="" ns3:_="">
    <xsd:import namespace="0bcfef9a-8389-4e1c-9432-3b2def9a0716"/>
    <xsd:import namespace="0b9b581f-ea77-4a98-a320-5898887697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cfef9a-8389-4e1c-9432-3b2def9a07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m" ma:readOnly="false" ma:fieldId="{5cf76f15-5ced-4ddc-b409-7134ff3c332f}" ma:taxonomyMulti="true" ma:sspId="62b1d295-842a-4ad4-b401-9efa931a6e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9b581f-ea77-4a98-a320-5898887697c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03aa2475-2ea3-41b4-b00d-d6cf9d8f425e}" ma:internalName="TaxCatchAll" ma:showField="CatchAllData" ma:web="0b9b581f-ea77-4a98-a320-5898887697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cfef9a-8389-4e1c-9432-3b2def9a0716">
      <Terms xmlns="http://schemas.microsoft.com/office/infopath/2007/PartnerControls"/>
    </lcf76f155ced4ddcb4097134ff3c332f>
    <TaxCatchAll xmlns="0b9b581f-ea77-4a98-a320-5898887697c2" xsi:nil="true"/>
  </documentManagement>
</p:properties>
</file>

<file path=customXml/itemProps1.xml><?xml version="1.0" encoding="utf-8"?>
<ds:datastoreItem xmlns:ds="http://schemas.openxmlformats.org/officeDocument/2006/customXml" ds:itemID="{9701D750-73B0-481F-B8C7-7ACCA04442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cfef9a-8389-4e1c-9432-3b2def9a0716"/>
    <ds:schemaRef ds:uri="0b9b581f-ea77-4a98-a320-5898887697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FF14DE-D4FD-4770-91D5-001C82170C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81EE7B0-CC34-4D18-BB82-34808A2C257A}">
  <ds:schemaRefs>
    <ds:schemaRef ds:uri="http://schemas.microsoft.com/office/2006/metadata/properties"/>
    <ds:schemaRef ds:uri="http://schemas.microsoft.com/office/infopath/2007/PartnerControls"/>
    <ds:schemaRef ds:uri="0bcfef9a-8389-4e1c-9432-3b2def9a0716"/>
    <ds:schemaRef ds:uri="0b9b581f-ea77-4a98-a320-5898887697c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11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Abadi</vt:lpstr>
      <vt:lpstr>Abadi Extra Light</vt:lpstr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Sandra Filipe</dc:creator>
  <cp:lastModifiedBy>Vítor Barbosa</cp:lastModifiedBy>
  <cp:revision>35</cp:revision>
  <dcterms:created xsi:type="dcterms:W3CDTF">2024-09-18T09:23:33Z</dcterms:created>
  <dcterms:modified xsi:type="dcterms:W3CDTF">2026-05-29T12:01:20Z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0x01010070CBA4694AFEB2419B5C2DBA8C5758C7</vt:lpwstr>
  </property>
  <property fmtid="{D5CDD505-2E9C-101B-9397-08002B2CF9AE}" pid="3" name="MediaServiceImageTags">
    <vt:lpwstr/>
  </property>
</Properties>
</file>